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2" r:id="rId5"/>
    <p:sldId id="275" r:id="rId6"/>
    <p:sldId id="263" r:id="rId7"/>
    <p:sldId id="264" r:id="rId8"/>
    <p:sldId id="265" r:id="rId9"/>
    <p:sldId id="266" r:id="rId10"/>
    <p:sldId id="267" r:id="rId11"/>
    <p:sldId id="274" r:id="rId12"/>
    <p:sldId id="276" r:id="rId13"/>
    <p:sldId id="278" r:id="rId14"/>
    <p:sldId id="268" r:id="rId15"/>
    <p:sldId id="269" r:id="rId16"/>
    <p:sldId id="270" r:id="rId17"/>
    <p:sldId id="272" r:id="rId18"/>
    <p:sldId id="271" r:id="rId19"/>
    <p:sldId id="273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8A2128-F1A6-4F05-A337-206F47EE827F}" type="datetimeFigureOut">
              <a:rPr lang="ru-RU" smtClean="0"/>
              <a:pPr/>
              <a:t>11.12.2025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D0AE11-1981-46B7-A9DD-5DE7373C7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prtest.ru/" TargetMode="External"/><Relationship Id="rId2" Type="http://schemas.openxmlformats.org/officeDocument/2006/relationships/hyperlink" Target="http://www.eduniko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damgia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Интеграция заданий ВПР в учебный процесс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 опыта работы учителя математики ГБОУ СОШ 9 Кузнецовой О.С.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357429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номеру задания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комбинированные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узкотематические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смешанные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7537" y="1000108"/>
            <a:ext cx="31718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Образцы пятиминуток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76388" y="-153988"/>
            <a:ext cx="12296776" cy="71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428" y="-857280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1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 smtClean="0"/>
              <a:t>Памятка для учащегося</a:t>
            </a:r>
          </a:p>
          <a:p>
            <a:pPr fontAlgn="base"/>
            <a:r>
              <a:rPr lang="ru-RU" b="1" dirty="0" smtClean="0"/>
              <a:t>2. Составьте план подготовки</a:t>
            </a:r>
          </a:p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Разделите все темы по предметам на блоки и изучайте их постепенно. Не оставляйте все на последний момент!</a:t>
            </a:r>
          </a:p>
          <a:p>
            <a:pPr fontAlgn="base"/>
            <a:r>
              <a:rPr lang="ru-RU" b="1" dirty="0" smtClean="0"/>
              <a:t>3. Повторяйте сложные темы</a:t>
            </a:r>
          </a:p>
          <a:p>
            <a:pPr fontAlgn="base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928934"/>
            <a:ext cx="60864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Если какие-то темы вызывают затруднения, уделите им больше времени. Попросите помощи у учителя или воспользуйтесь учебными материалами.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857628"/>
            <a:ext cx="6286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4.</a:t>
            </a:r>
            <a:r>
              <a:rPr lang="ru-RU" b="1" dirty="0" smtClean="0"/>
              <a:t>Тренируйтесь на время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Установите таймер и выполняйте задания в условиях, приближенных к реальным. Это поможет научиться распределять время на выполнение работы.</a:t>
            </a:r>
          </a:p>
          <a:p>
            <a:pPr fontAlgn="base"/>
            <a:r>
              <a:rPr lang="ru-RU" b="1" dirty="0" smtClean="0"/>
              <a:t>5. Не забывайте отдыхать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Подготовка важна, но не менее важен отдых. Хорошо высыпайтесь и не перегружайте себя.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71472" y="358346"/>
            <a:ext cx="70009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Всероссийские проверочные работы (ВПР) по математике в 10 классе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важный этап оценки знаний учащихся. Чтобы успешно выполнить работу, необходимо систематически готовиться, развивая навыки решения задач и закрепляя теоретические знания изученные ранее.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посмотреть на содержание работы, то можно увидеть аналог ЕГЭ профильного уровня. Если в течении года включать задания ВПР в план урока, то у детей не возникнет тревожности на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фоне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написания работы, а также будет уверенность в дальнейшем при выборе уровня ЕГЭ по математике.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элементы системы подготовки: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Ознакомление с форматом ВПР и критериями оценивания: Ознакомление со структурой работы помогает понять, на что делать акцент при подготовке; темы будут проходиться в течении года, поэтому подготовку лучше всего проходить по мере прохождения новых тем.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Повторение теоретического материала: В течении года важно освежать знания пройденные ранее, особенно задания по геометрии.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428604"/>
            <a:ext cx="70723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 smtClean="0"/>
              <a:t>vpr.statgrad.org</a:t>
            </a:r>
            <a:r>
              <a:rPr lang="ru-RU" b="1" dirty="0" smtClean="0"/>
              <a:t> </a:t>
            </a:r>
            <a:r>
              <a:rPr lang="ru-RU" dirty="0" smtClean="0"/>
              <a:t>- демоверсии ВПР </a:t>
            </a:r>
          </a:p>
          <a:p>
            <a:pPr lvl="0"/>
            <a:r>
              <a:rPr lang="ru-RU" b="1" dirty="0" smtClean="0"/>
              <a:t>НИКО (Национальные исследования качества образования) http</a:t>
            </a:r>
            <a:r>
              <a:rPr lang="ru-RU" b="1" dirty="0" smtClean="0">
                <a:hlinkClick r:id="rId2"/>
              </a:rPr>
              <a:t>s://www</a:t>
            </a:r>
            <a:r>
              <a:rPr lang="ru-RU" b="1" dirty="0" smtClean="0"/>
              <a:t>.edu</a:t>
            </a:r>
            <a:r>
              <a:rPr lang="ru-RU" b="1" dirty="0" smtClean="0">
                <a:hlinkClick r:id="rId2"/>
              </a:rPr>
              <a:t>niko.ru </a:t>
            </a:r>
            <a:r>
              <a:rPr lang="ru-RU" dirty="0" smtClean="0"/>
              <a:t>размещен «Банк заданий» — образцы заданий по всем пред- метам. в форме и направленности вопросов. К тому же ребенок привыкнет к </a:t>
            </a:r>
            <a:r>
              <a:rPr lang="ru-RU" dirty="0" smtClean="0"/>
              <a:t>объему заданий. Потренировавшись</a:t>
            </a:r>
            <a:r>
              <a:rPr lang="ru-RU" dirty="0" smtClean="0"/>
              <a:t>, ученик уже будет лучше </a:t>
            </a:r>
            <a:r>
              <a:rPr lang="ru-RU" dirty="0" smtClean="0"/>
              <a:t>ориентироваться в  работах, </a:t>
            </a:r>
            <a:r>
              <a:rPr lang="ru-RU" smtClean="0"/>
              <a:t>объем которых </a:t>
            </a:r>
            <a:r>
              <a:rPr lang="ru-RU" dirty="0" smtClean="0"/>
              <a:t>довольно </a:t>
            </a:r>
            <a:r>
              <a:rPr lang="ru-RU" dirty="0" smtClean="0"/>
              <a:t>внушителен.</a:t>
            </a:r>
          </a:p>
          <a:p>
            <a:pPr lvl="0"/>
            <a:r>
              <a:rPr lang="ru-RU" dirty="0" smtClean="0"/>
              <a:t>Подготовка к ВПР 2026 (ВПР тесты) </a:t>
            </a:r>
            <a:r>
              <a:rPr lang="ru-RU" dirty="0" smtClean="0">
                <a:hlinkClick r:id="rId3"/>
              </a:rPr>
              <a:t>https://vprtest.ru</a:t>
            </a:r>
            <a:endParaRPr lang="ru-RU" dirty="0" smtClean="0"/>
          </a:p>
          <a:p>
            <a:pPr lvl="0"/>
            <a:r>
              <a:rPr lang="ru-RU" dirty="0" smtClean="0"/>
              <a:t>Образовательный портал для подготовки к ЕГЭ,ОГЭ,ВПР </a:t>
            </a:r>
            <a:r>
              <a:rPr lang="ru-RU" dirty="0" smtClean="0">
                <a:hlinkClick r:id="rId4"/>
              </a:rPr>
              <a:t>https://sdamgia.ru</a:t>
            </a:r>
            <a:endParaRPr lang="ru-RU" dirty="0" smtClean="0"/>
          </a:p>
          <a:p>
            <a:pPr lvl="0"/>
            <a:r>
              <a:rPr lang="ru-RU" b="1" dirty="0" err="1" smtClean="0"/>
              <a:t>Учи.ру</a:t>
            </a:r>
            <a:r>
              <a:rPr lang="ru-RU" b="1" dirty="0" smtClean="0"/>
              <a:t> — российская </a:t>
            </a:r>
            <a:r>
              <a:rPr lang="ru-RU" b="1" dirty="0" err="1" smtClean="0"/>
              <a:t>онлайн-платформа</a:t>
            </a:r>
            <a:r>
              <a:rPr lang="ru-RU" b="1" dirty="0" smtClean="0"/>
              <a:t>, где учащиеся из всех регионов России изучают школьные предметы в интерактивной форме.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-79653"/>
            <a:ext cx="771530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3. Практика </a:t>
            </a:r>
            <a:r>
              <a:rPr lang="ru-RU" dirty="0"/>
              <a:t>решения задач: Регулярное выполнение тренировочных заданий помогает развить навыки быстрого и точного решения.</a:t>
            </a:r>
          </a:p>
          <a:p>
            <a:r>
              <a:rPr lang="ru-RU" dirty="0" smtClean="0"/>
              <a:t>       4. Использование </a:t>
            </a:r>
            <a:r>
              <a:rPr lang="ru-RU" dirty="0" err="1"/>
              <a:t>онлайн-ресурсов</a:t>
            </a:r>
            <a:r>
              <a:rPr lang="ru-RU" dirty="0"/>
              <a:t>: Специальные платформы (например сайт </a:t>
            </a:r>
            <a:r>
              <a:rPr lang="ru-RU" dirty="0" smtClean="0"/>
              <a:t>РЕШУВПР) позволяют </a:t>
            </a:r>
            <a:r>
              <a:rPr lang="ru-RU" dirty="0"/>
              <a:t>подбирать разные виды заданий, выполнение </a:t>
            </a:r>
            <a:r>
              <a:rPr lang="ru-RU" dirty="0" smtClean="0"/>
              <a:t>которых </a:t>
            </a:r>
            <a:r>
              <a:rPr lang="ru-RU" dirty="0"/>
              <a:t>позволяет углубить понимание сложных тем и подготовиться к различным типам заданий.</a:t>
            </a:r>
          </a:p>
          <a:p>
            <a:r>
              <a:rPr lang="ru-RU" dirty="0" smtClean="0"/>
              <a:t>      5. Развитие </a:t>
            </a:r>
            <a:r>
              <a:rPr lang="ru-RU" dirty="0"/>
              <a:t>навыков самостоятельной работы: Выполнение тренировочных заданий позволяет анализировать ошибки и работать над их исправлением, а также развивает скорость решения заданий.</a:t>
            </a:r>
          </a:p>
          <a:p>
            <a:r>
              <a:rPr lang="ru-RU" dirty="0"/>
              <a:t>Чтобы подготовка к ВПР по математике в 10 классе принесла свои положительные результаты, требуется систематичность и практика. Такой подход помогает укрепить математические навыки, необходимые для дальнейшей учебы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В начале учебного года составляю план подготовки, знакомлю с ним</a:t>
            </a:r>
          </a:p>
          <a:p>
            <a:r>
              <a:rPr lang="ru-RU" dirty="0" smtClean="0"/>
              <a:t>учащихся. В течении учебного года, по мере прохождения тем, провожу срезы по каждому заданию, выявляя «западения» тем у обучающихся. Анализируем результаты, корректируем работу, добавляем теоретический материал.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69294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Очень хорошо зарекомендовал себя такой прием, как «Схожу на ВПР». («Пятиминутки»). На 5-7 минут в начале или в конце урока  учащимся выдаются карточки по пройденной и отработанной теме, входящей в ВПР или ЕГЭ. Карточка содержит 5-6 заданий, которые нужно выполнить быстро. После проверки и анализа результатов пятиминутки делаем вывод: освоили/не освоили, нужна ли еще отработка или идем дальше.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28934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Конечно, после получения результатов </a:t>
            </a:r>
            <a:r>
              <a:rPr lang="ru-RU" dirty="0" smtClean="0"/>
              <a:t>ВПР </a:t>
            </a:r>
            <a:r>
              <a:rPr lang="ru-RU" dirty="0"/>
              <a:t>все эти направления анализируются,  и продолжается работа уже с корректировкой.</a:t>
            </a:r>
            <a:endParaRPr lang="ru-RU" b="1" dirty="0"/>
          </a:p>
          <a:p>
            <a:pPr algn="just"/>
            <a:r>
              <a:rPr lang="ru-RU" dirty="0"/>
              <a:t>Что происходит в случае ЕГЭ? Анализ,  и уже ничем помочь </a:t>
            </a:r>
            <a:r>
              <a:rPr lang="ru-RU" dirty="0" smtClean="0"/>
              <a:t>невозможно! </a:t>
            </a:r>
            <a:r>
              <a:rPr lang="ru-RU" dirty="0"/>
              <a:t>Можно говорить об удачных моментах и  слабых, но применять их уже  к другим детям.</a:t>
            </a:r>
            <a:endParaRPr lang="ru-RU" b="1" dirty="0"/>
          </a:p>
          <a:p>
            <a:pPr algn="just"/>
            <a:r>
              <a:rPr lang="ru-RU" dirty="0"/>
              <a:t>Поэтому мы говорим о ВПР как первом шаге в подготовке к ЕГЭ. И ошибаться </a:t>
            </a:r>
            <a:r>
              <a:rPr lang="ru-RU" dirty="0" smtClean="0"/>
              <a:t>нельзя!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1357298"/>
            <a:ext cx="50720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Демоверсия ВПР по математике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10 класс 2026год</a:t>
            </a:r>
          </a:p>
          <a:p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3500437"/>
            <a:ext cx="5500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/>
              <a:t>ВПР по математике состоит из двух частей  и включает </a:t>
            </a:r>
            <a:r>
              <a:rPr lang="ru-RU" b="1" dirty="0" smtClean="0"/>
              <a:t>17 заданий</a:t>
            </a:r>
            <a:r>
              <a:rPr lang="ru-RU" dirty="0" smtClean="0"/>
              <a:t>, рассчитанных на </a:t>
            </a:r>
            <a:r>
              <a:rPr lang="ru-RU" b="1" dirty="0" smtClean="0"/>
              <a:t>90 минут</a:t>
            </a:r>
            <a:r>
              <a:rPr lang="ru-RU" dirty="0" smtClean="0"/>
              <a:t>. Задания охватывают основные темы: алгебра, геометрия, тригонометрия, статистика и вероятность, а также задачи на логику и анализ данных. Важно не только знать формулы, но и уметь применять их в нестандартных ситуациях.</a:t>
            </a:r>
          </a:p>
          <a:p>
            <a:pPr algn="just" fontAlgn="base"/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75" y="-153988"/>
            <a:ext cx="15144750" cy="71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75" y="-153988"/>
            <a:ext cx="15144750" cy="71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854075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559</Words>
  <Application>Microsoft Office PowerPoint</Application>
  <PresentationFormat>Экран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Интеграция заданий ВПР в учебный процесс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заданий ВПР в учебный процесс</dc:title>
  <dc:creator>АДМИН</dc:creator>
  <cp:lastModifiedBy>РЦ</cp:lastModifiedBy>
  <cp:revision>22</cp:revision>
  <dcterms:created xsi:type="dcterms:W3CDTF">2025-12-10T10:12:50Z</dcterms:created>
  <dcterms:modified xsi:type="dcterms:W3CDTF">2025-12-11T09:50:36Z</dcterms:modified>
</cp:coreProperties>
</file>